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1" r:id="rId2"/>
    <p:sldId id="262" r:id="rId3"/>
    <p:sldId id="260" r:id="rId4"/>
  </p:sldIdLst>
  <p:sldSz cx="11430000" cy="11430000"/>
  <p:notesSz cx="6858000" cy="9144000"/>
  <p:embeddedFontLst>
    <p:embeddedFont>
      <p:font typeface="Montserrat" panose="00000500000000000000" pitchFamily="2" charset="0"/>
      <p:regular r:id="rId5"/>
    </p:embeddedFont>
    <p:embeddedFont>
      <p:font typeface="Montserrat Bold" panose="020B0604020202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4F055CC3-3BF9-4B86-AC61-A0B45B50D194}">
          <p14:sldIdLst>
            <p14:sldId id="261"/>
            <p14:sldId id="262"/>
          </p14:sldIdLst>
        </p14:section>
        <p14:section name="Graphic" id="{BE3DBDF8-93B2-4BB9-8047-3B413DB36C2E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5" d="100"/>
          <a:sy n="35" d="100"/>
        </p:scale>
        <p:origin x="1928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microsoft.com/office/2016/11/relationships/changesInfo" Target="changesInfos/changesInfo1.xml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arina Yacoub" userId="61d55ebe-e613-4e59-b3aa-ac55ce9eca20" providerId="ADAL" clId="{3CE22861-6FDF-4FFF-AE4A-57652211730F}"/>
    <pc:docChg chg="addSld delSld modSld addSection modSection">
      <pc:chgData name="Katharina Yacoub" userId="61d55ebe-e613-4e59-b3aa-ac55ce9eca20" providerId="ADAL" clId="{3CE22861-6FDF-4FFF-AE4A-57652211730F}" dt="2026-10-06T10:03:33.728" v="8" actId="790"/>
      <pc:docMkLst>
        <pc:docMk/>
      </pc:docMkLst>
      <pc:sldChg chg="del">
        <pc:chgData name="Katharina Yacoub" userId="61d55ebe-e613-4e59-b3aa-ac55ce9eca20" providerId="ADAL" clId="{3CE22861-6FDF-4FFF-AE4A-57652211730F}" dt="2026-10-06T10:03:05.699" v="0" actId="47"/>
        <pc:sldMkLst>
          <pc:docMk/>
          <pc:sldMk cId="0" sldId="256"/>
        </pc:sldMkLst>
      </pc:sldChg>
      <pc:sldChg chg="del">
        <pc:chgData name="Katharina Yacoub" userId="61d55ebe-e613-4e59-b3aa-ac55ce9eca20" providerId="ADAL" clId="{3CE22861-6FDF-4FFF-AE4A-57652211730F}" dt="2026-10-06T10:03:06.637" v="1" actId="47"/>
        <pc:sldMkLst>
          <pc:docMk/>
          <pc:sldMk cId="0" sldId="257"/>
        </pc:sldMkLst>
      </pc:sldChg>
      <pc:sldChg chg="del">
        <pc:chgData name="Katharina Yacoub" userId="61d55ebe-e613-4e59-b3aa-ac55ce9eca20" providerId="ADAL" clId="{3CE22861-6FDF-4FFF-AE4A-57652211730F}" dt="2026-10-06T10:03:07.465" v="2" actId="47"/>
        <pc:sldMkLst>
          <pc:docMk/>
          <pc:sldMk cId="0" sldId="258"/>
        </pc:sldMkLst>
      </pc:sldChg>
      <pc:sldChg chg="del">
        <pc:chgData name="Katharina Yacoub" userId="61d55ebe-e613-4e59-b3aa-ac55ce9eca20" providerId="ADAL" clId="{3CE22861-6FDF-4FFF-AE4A-57652211730F}" dt="2026-10-06T10:03:08.210" v="3" actId="47"/>
        <pc:sldMkLst>
          <pc:docMk/>
          <pc:sldMk cId="0" sldId="259"/>
        </pc:sldMkLst>
      </pc:sldChg>
      <pc:sldChg chg="modSp mod">
        <pc:chgData name="Katharina Yacoub" userId="61d55ebe-e613-4e59-b3aa-ac55ce9eca20" providerId="ADAL" clId="{3CE22861-6FDF-4FFF-AE4A-57652211730F}" dt="2026-10-06T10:03:33.728" v="8" actId="790"/>
        <pc:sldMkLst>
          <pc:docMk/>
          <pc:sldMk cId="0" sldId="260"/>
        </pc:sldMkLst>
        <pc:spChg chg="mod">
          <ac:chgData name="Katharina Yacoub" userId="61d55ebe-e613-4e59-b3aa-ac55ce9eca20" providerId="ADAL" clId="{3CE22861-6FDF-4FFF-AE4A-57652211730F}" dt="2026-10-06T10:03:33.728" v="8" actId="790"/>
          <ac:spMkLst>
            <pc:docMk/>
            <pc:sldMk cId="0" sldId="260"/>
            <ac:spMk id="9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3:33.728" v="8" actId="790"/>
          <ac:spMkLst>
            <pc:docMk/>
            <pc:sldMk cId="0" sldId="260"/>
            <ac:spMk id="10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3:33.728" v="8" actId="790"/>
          <ac:spMkLst>
            <pc:docMk/>
            <pc:sldMk cId="0" sldId="260"/>
            <ac:spMk id="13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3:33.728" v="8" actId="790"/>
          <ac:spMkLst>
            <pc:docMk/>
            <pc:sldMk cId="0" sldId="260"/>
            <ac:spMk id="15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3:33.728" v="8" actId="790"/>
          <ac:spMkLst>
            <pc:docMk/>
            <pc:sldMk cId="0" sldId="260"/>
            <ac:spMk id="16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3:33.728" v="8" actId="790"/>
          <ac:spMkLst>
            <pc:docMk/>
            <pc:sldMk cId="0" sldId="260"/>
            <ac:spMk id="17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3:33.728" v="8" actId="790"/>
          <ac:spMkLst>
            <pc:docMk/>
            <pc:sldMk cId="0" sldId="260"/>
            <ac:spMk id="19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3:33.728" v="8" actId="790"/>
          <ac:spMkLst>
            <pc:docMk/>
            <pc:sldMk cId="0" sldId="260"/>
            <ac:spMk id="21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3:33.728" v="8" actId="790"/>
          <ac:spMkLst>
            <pc:docMk/>
            <pc:sldMk cId="0" sldId="260"/>
            <ac:spMk id="23" creationId="{00000000-0000-0000-0000-000000000000}"/>
          </ac:spMkLst>
        </pc:spChg>
        <pc:spChg chg="mod">
          <ac:chgData name="Katharina Yacoub" userId="61d55ebe-e613-4e59-b3aa-ac55ce9eca20" providerId="ADAL" clId="{3CE22861-6FDF-4FFF-AE4A-57652211730F}" dt="2026-10-06T10:03:33.728" v="8" actId="790"/>
          <ac:spMkLst>
            <pc:docMk/>
            <pc:sldMk cId="0" sldId="260"/>
            <ac:spMk id="25" creationId="{00000000-0000-0000-0000-000000000000}"/>
          </ac:spMkLst>
        </pc:spChg>
      </pc:sldChg>
      <pc:sldChg chg="modSp add mod">
        <pc:chgData name="Katharina Yacoub" userId="61d55ebe-e613-4e59-b3aa-ac55ce9eca20" providerId="ADAL" clId="{3CE22861-6FDF-4FFF-AE4A-57652211730F}" dt="2026-10-06T10:03:33.728" v="8" actId="790"/>
        <pc:sldMkLst>
          <pc:docMk/>
          <pc:sldMk cId="3235653711" sldId="261"/>
        </pc:sldMkLst>
        <pc:spChg chg="mod">
          <ac:chgData name="Katharina Yacoub" userId="61d55ebe-e613-4e59-b3aa-ac55ce9eca20" providerId="ADAL" clId="{3CE22861-6FDF-4FFF-AE4A-57652211730F}" dt="2026-10-06T10:03:33.728" v="8" actId="790"/>
          <ac:spMkLst>
            <pc:docMk/>
            <pc:sldMk cId="3235653711" sldId="261"/>
            <ac:spMk id="4" creationId="{6409BE3D-D9AB-DC7A-743F-F039200B0620}"/>
          </ac:spMkLst>
        </pc:spChg>
        <pc:spChg chg="mod">
          <ac:chgData name="Katharina Yacoub" userId="61d55ebe-e613-4e59-b3aa-ac55ce9eca20" providerId="ADAL" clId="{3CE22861-6FDF-4FFF-AE4A-57652211730F}" dt="2026-10-06T10:03:33.728" v="8" actId="790"/>
          <ac:spMkLst>
            <pc:docMk/>
            <pc:sldMk cId="3235653711" sldId="261"/>
            <ac:spMk id="6" creationId="{0A2F2DCE-756B-AA6C-5A7A-45A93C67B7A2}"/>
          </ac:spMkLst>
        </pc:spChg>
      </pc:sldChg>
      <pc:sldChg chg="modSp add mod">
        <pc:chgData name="Katharina Yacoub" userId="61d55ebe-e613-4e59-b3aa-ac55ce9eca20" providerId="ADAL" clId="{3CE22861-6FDF-4FFF-AE4A-57652211730F}" dt="2026-10-06T10:03:33.728" v="8" actId="790"/>
        <pc:sldMkLst>
          <pc:docMk/>
          <pc:sldMk cId="3421457399" sldId="262"/>
        </pc:sldMkLst>
        <pc:spChg chg="mod">
          <ac:chgData name="Katharina Yacoub" userId="61d55ebe-e613-4e59-b3aa-ac55ce9eca20" providerId="ADAL" clId="{3CE22861-6FDF-4FFF-AE4A-57652211730F}" dt="2026-10-06T10:03:33.728" v="8" actId="790"/>
          <ac:spMkLst>
            <pc:docMk/>
            <pc:sldMk cId="3421457399" sldId="262"/>
            <ac:spMk id="4" creationId="{EC21733F-BDDC-58A6-8DFF-B8FC50BA3BF6}"/>
          </ac:spMkLst>
        </pc:spChg>
        <pc:spChg chg="mod">
          <ac:chgData name="Katharina Yacoub" userId="61d55ebe-e613-4e59-b3aa-ac55ce9eca20" providerId="ADAL" clId="{3CE22861-6FDF-4FFF-AE4A-57652211730F}" dt="2026-10-06T10:03:33.728" v="8" actId="790"/>
          <ac:spMkLst>
            <pc:docMk/>
            <pc:sldMk cId="3421457399" sldId="262"/>
            <ac:spMk id="8" creationId="{B3003251-322B-3B55-A630-3B118664EEA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09BE3D-D9AB-DC7A-743F-F039200B0620}"/>
              </a:ext>
            </a:extLst>
          </p:cNvPr>
          <p:cNvSpPr txBox="1"/>
          <p:nvPr/>
        </p:nvSpPr>
        <p:spPr>
          <a:xfrm>
            <a:off x="228600" y="145179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noProof="0" dirty="0"/>
              <a:t>Instructions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2F2DCE-756B-AA6C-5A7A-45A93C67B7A2}"/>
              </a:ext>
            </a:extLst>
          </p:cNvPr>
          <p:cNvSpPr txBox="1"/>
          <p:nvPr/>
        </p:nvSpPr>
        <p:spPr>
          <a:xfrm>
            <a:off x="499872" y="1295401"/>
            <a:ext cx="100919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37" indent="-514337">
              <a:buAutoNum type="arabicPeriod"/>
            </a:pPr>
            <a:r>
              <a:rPr lang="en-GB" sz="3200" b="1" noProof="0" dirty="0"/>
              <a:t>Add your photo:</a:t>
            </a:r>
          </a:p>
          <a:p>
            <a:pPr marL="1028675" lvl="1" indent="-571486">
              <a:buFont typeface="+mj-lt"/>
              <a:buAutoNum type="romanLcPeriod"/>
            </a:pPr>
            <a:r>
              <a:rPr lang="en-GB" sz="3200" noProof="0" dirty="0"/>
              <a:t>Click on the frame twice (until you see two boxes).</a:t>
            </a:r>
          </a:p>
          <a:p>
            <a:pPr marL="1028675" lvl="1" indent="-571486">
              <a:buFont typeface="+mj-lt"/>
              <a:buAutoNum type="romanLcPeriod"/>
            </a:pPr>
            <a:r>
              <a:rPr lang="en-GB" sz="3200" noProof="0" dirty="0"/>
              <a:t>In the top menu, go to the tab “Picture Format”.</a:t>
            </a:r>
          </a:p>
          <a:p>
            <a:pPr marL="1028675" lvl="1" indent="-571486">
              <a:buFont typeface="+mj-lt"/>
              <a:buAutoNum type="romanLcPeriod"/>
            </a:pPr>
            <a:r>
              <a:rPr lang="en-GB" sz="3200" noProof="0" dirty="0"/>
              <a:t>On the top left, click on the icon that has an arrow on the image. </a:t>
            </a:r>
          </a:p>
          <a:p>
            <a:pPr marL="1028675" lvl="1" indent="-571486">
              <a:buFont typeface="+mj-lt"/>
              <a:buAutoNum type="romanLcPeriod"/>
            </a:pPr>
            <a:r>
              <a:rPr lang="en-GB" sz="3200" noProof="0" dirty="0"/>
              <a:t>Then click on “This Device”</a:t>
            </a:r>
          </a:p>
          <a:p>
            <a:pPr marL="1028675" lvl="1" indent="-571486">
              <a:buFont typeface="+mj-lt"/>
              <a:buAutoNum type="romanLcPeriod"/>
            </a:pPr>
            <a:r>
              <a:rPr lang="en-GB" sz="3200" noProof="0" dirty="0"/>
              <a:t>Choose your photo and insert it.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1BC2618-8F48-D5CD-B23F-C21F7EBB7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84" y="5029200"/>
            <a:ext cx="10446217" cy="605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653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FF4C1-9830-52ED-4D2C-A139AB12C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21733F-BDDC-58A6-8DFF-B8FC50BA3BF6}"/>
              </a:ext>
            </a:extLst>
          </p:cNvPr>
          <p:cNvSpPr txBox="1"/>
          <p:nvPr/>
        </p:nvSpPr>
        <p:spPr>
          <a:xfrm>
            <a:off x="228600" y="145179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noProof="0" dirty="0"/>
              <a:t>Instructions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003251-322B-3B55-A630-3B118664EEA7}"/>
              </a:ext>
            </a:extLst>
          </p:cNvPr>
          <p:cNvSpPr txBox="1"/>
          <p:nvPr/>
        </p:nvSpPr>
        <p:spPr>
          <a:xfrm>
            <a:off x="228600" y="1066800"/>
            <a:ext cx="98694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37" indent="-514337">
              <a:buFont typeface="+mj-lt"/>
              <a:buAutoNum type="arabicPeriod" startAt="2"/>
            </a:pPr>
            <a:r>
              <a:rPr lang="en-GB" sz="3200" b="1" noProof="0" dirty="0"/>
              <a:t>Save as image (not PPT):</a:t>
            </a:r>
          </a:p>
          <a:p>
            <a:pPr marL="1028675" lvl="1" indent="-571486">
              <a:buFont typeface="+mj-lt"/>
              <a:buAutoNum type="romanLcPeriod"/>
            </a:pPr>
            <a:r>
              <a:rPr lang="en-GB" sz="3200" noProof="0" dirty="0"/>
              <a:t>Go to File – Save As</a:t>
            </a:r>
          </a:p>
          <a:p>
            <a:pPr marL="1028675" lvl="1" indent="-571486">
              <a:buFont typeface="+mj-lt"/>
              <a:buAutoNum type="romanLcPeriod"/>
            </a:pPr>
            <a:r>
              <a:rPr lang="en-GB" sz="3200" noProof="0" dirty="0"/>
              <a:t>In the document type options, choose “JPEG File Interchange Format”.</a:t>
            </a:r>
          </a:p>
          <a:p>
            <a:pPr marL="1028675" lvl="1" indent="-571486">
              <a:buFont typeface="+mj-lt"/>
              <a:buAutoNum type="romanLcPeriod"/>
            </a:pPr>
            <a:r>
              <a:rPr lang="en-GB" sz="3200" noProof="0" dirty="0"/>
              <a:t>Once you click on save it will then ask you if you want to save all slide or just this one. Choose the option you want.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2B7332-B614-1FB3-8D49-9A53FA4A30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04" y="5299426"/>
            <a:ext cx="10634191" cy="509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57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1430000" cy="11430000"/>
          </a:xfrm>
          <a:custGeom>
            <a:avLst/>
            <a:gdLst/>
            <a:ahLst/>
            <a:cxnLst/>
            <a:rect l="l" t="t" r="r" b="b"/>
            <a:pathLst>
              <a:path w="11430000" h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noProof="0" dirty="0"/>
          </a:p>
        </p:txBody>
      </p:sp>
      <p:grpSp>
        <p:nvGrpSpPr>
          <p:cNvPr id="3" name="Group 3"/>
          <p:cNvGrpSpPr/>
          <p:nvPr/>
        </p:nvGrpSpPr>
        <p:grpSpPr>
          <a:xfrm>
            <a:off x="1646752" y="4744214"/>
            <a:ext cx="3535405" cy="3156910"/>
            <a:chOff x="149860" y="501650"/>
            <a:chExt cx="12882880" cy="11503660"/>
          </a:xfrm>
        </p:grpSpPr>
        <p:sp>
          <p:nvSpPr>
            <p:cNvPr id="4" name="Freeform 4"/>
            <p:cNvSpPr/>
            <p:nvPr/>
          </p:nvSpPr>
          <p:spPr>
            <a:xfrm>
              <a:off x="58739" y="143053"/>
              <a:ext cx="12316278" cy="11101274"/>
            </a:xfrm>
            <a:custGeom>
              <a:avLst/>
              <a:gdLst/>
              <a:ahLst/>
              <a:cxnLst/>
              <a:rect l="l" t="t" r="r" b="b"/>
              <a:pathLst>
                <a:path w="12316278" h="11101274">
                  <a:moveTo>
                    <a:pt x="11278551" y="2140407"/>
                  </a:moveTo>
                  <a:cubicBezTo>
                    <a:pt x="10477181" y="1179017"/>
                    <a:pt x="9298621" y="587197"/>
                    <a:pt x="8080691" y="297637"/>
                  </a:cubicBezTo>
                  <a:cubicBezTo>
                    <a:pt x="6862761" y="8077"/>
                    <a:pt x="5587681" y="-143053"/>
                    <a:pt x="4392611" y="187147"/>
                  </a:cubicBezTo>
                  <a:lnTo>
                    <a:pt x="4393881" y="187147"/>
                  </a:lnTo>
                  <a:cubicBezTo>
                    <a:pt x="2302191" y="606247"/>
                    <a:pt x="543241" y="2215337"/>
                    <a:pt x="121601" y="4263847"/>
                  </a:cubicBezTo>
                  <a:cubicBezTo>
                    <a:pt x="-58739" y="5141417"/>
                    <a:pt x="-25719" y="6054547"/>
                    <a:pt x="136841" y="6934657"/>
                  </a:cubicBezTo>
                  <a:cubicBezTo>
                    <a:pt x="320991" y="7934147"/>
                    <a:pt x="688021" y="8934907"/>
                    <a:pt x="1397951" y="9662617"/>
                  </a:cubicBezTo>
                  <a:cubicBezTo>
                    <a:pt x="2181541" y="10467797"/>
                    <a:pt x="3304221" y="10861497"/>
                    <a:pt x="4416741" y="11020247"/>
                  </a:cubicBezTo>
                  <a:cubicBezTo>
                    <a:pt x="6808151" y="11360607"/>
                    <a:pt x="9421811" y="10630357"/>
                    <a:pt x="10996611" y="8797747"/>
                  </a:cubicBezTo>
                  <a:cubicBezTo>
                    <a:pt x="12571410" y="6965137"/>
                    <a:pt x="12824141" y="3995877"/>
                    <a:pt x="11278551" y="2140407"/>
                  </a:cubicBezTo>
                  <a:close/>
                </a:path>
              </a:pathLst>
            </a:custGeom>
            <a:blipFill>
              <a:blip r:embed="rId3"/>
              <a:stretch>
                <a:fillRect l="-68014" t="-1288" r="-71661" b="-2336"/>
              </a:stretch>
            </a:blipFill>
            <a:ln w="38100" cap="sq">
              <a:solidFill>
                <a:srgbClr val="689915"/>
              </a:solidFill>
              <a:prstDash val="solid"/>
              <a:miter/>
            </a:ln>
          </p:spPr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7143750" cy="1790700"/>
          </a:xfrm>
          <a:custGeom>
            <a:avLst/>
            <a:gdLst/>
            <a:ahLst/>
            <a:cxnLst/>
            <a:rect l="l" t="t" r="r" b="b"/>
            <a:pathLst>
              <a:path w="7143750" h="1790700">
                <a:moveTo>
                  <a:pt x="0" y="0"/>
                </a:moveTo>
                <a:lnTo>
                  <a:pt x="7143750" y="0"/>
                </a:lnTo>
                <a:lnTo>
                  <a:pt x="7143750" y="1790700"/>
                </a:lnTo>
                <a:lnTo>
                  <a:pt x="0" y="17907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noProof="0" dirty="0"/>
          </a:p>
        </p:txBody>
      </p:sp>
      <p:sp>
        <p:nvSpPr>
          <p:cNvPr id="6" name="Freeform 6"/>
          <p:cNvSpPr/>
          <p:nvPr/>
        </p:nvSpPr>
        <p:spPr>
          <a:xfrm>
            <a:off x="533400" y="171450"/>
            <a:ext cx="542925" cy="542925"/>
          </a:xfrm>
          <a:custGeom>
            <a:avLst/>
            <a:gdLst/>
            <a:ahLst/>
            <a:cxnLst/>
            <a:rect l="l" t="t" r="r" b="b"/>
            <a:pathLst>
              <a:path w="542925" h="542925">
                <a:moveTo>
                  <a:pt x="0" y="0"/>
                </a:moveTo>
                <a:lnTo>
                  <a:pt x="542925" y="0"/>
                </a:lnTo>
                <a:lnTo>
                  <a:pt x="542925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 noProof="0" dirty="0"/>
          </a:p>
        </p:txBody>
      </p:sp>
      <p:sp>
        <p:nvSpPr>
          <p:cNvPr id="7" name="Freeform 7"/>
          <p:cNvSpPr/>
          <p:nvPr/>
        </p:nvSpPr>
        <p:spPr>
          <a:xfrm>
            <a:off x="533400" y="1066800"/>
            <a:ext cx="542925" cy="542925"/>
          </a:xfrm>
          <a:custGeom>
            <a:avLst/>
            <a:gdLst/>
            <a:ahLst/>
            <a:cxnLst/>
            <a:rect l="l" t="t" r="r" b="b"/>
            <a:pathLst>
              <a:path w="542925" h="542925">
                <a:moveTo>
                  <a:pt x="0" y="0"/>
                </a:moveTo>
                <a:lnTo>
                  <a:pt x="542925" y="0"/>
                </a:lnTo>
                <a:lnTo>
                  <a:pt x="542925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 noProof="0" dirty="0"/>
          </a:p>
        </p:txBody>
      </p:sp>
      <p:grpSp>
        <p:nvGrpSpPr>
          <p:cNvPr id="8" name="Group 8"/>
          <p:cNvGrpSpPr/>
          <p:nvPr/>
        </p:nvGrpSpPr>
        <p:grpSpPr>
          <a:xfrm rot="72286">
            <a:off x="-2291861" y="8174170"/>
            <a:ext cx="15628208" cy="6775688"/>
            <a:chOff x="0" y="0"/>
            <a:chExt cx="2709767" cy="11748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09767" cy="1174833"/>
            </a:xfrm>
            <a:custGeom>
              <a:avLst/>
              <a:gdLst/>
              <a:ahLst/>
              <a:cxnLst/>
              <a:rect l="l" t="t" r="r" b="b"/>
              <a:pathLst>
                <a:path w="2709767" h="1174833">
                  <a:moveTo>
                    <a:pt x="1354883" y="0"/>
                  </a:moveTo>
                  <a:cubicBezTo>
                    <a:pt x="606602" y="0"/>
                    <a:pt x="0" y="262995"/>
                    <a:pt x="0" y="587417"/>
                  </a:cubicBezTo>
                  <a:cubicBezTo>
                    <a:pt x="0" y="911838"/>
                    <a:pt x="606602" y="1174833"/>
                    <a:pt x="1354883" y="1174833"/>
                  </a:cubicBezTo>
                  <a:cubicBezTo>
                    <a:pt x="2103165" y="1174833"/>
                    <a:pt x="2709767" y="911838"/>
                    <a:pt x="2709767" y="587417"/>
                  </a:cubicBezTo>
                  <a:cubicBezTo>
                    <a:pt x="2709767" y="262995"/>
                    <a:pt x="2103165" y="0"/>
                    <a:pt x="1354883" y="0"/>
                  </a:cubicBezTo>
                  <a:close/>
                </a:path>
              </a:pathLst>
            </a:custGeom>
            <a:solidFill>
              <a:srgbClr val="7AA93A"/>
            </a:solidFill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54041" y="110141"/>
              <a:ext cx="2201685" cy="954552"/>
            </a:xfrm>
            <a:prstGeom prst="rect">
              <a:avLst/>
            </a:prstGeom>
          </p:spPr>
          <p:txBody>
            <a:bodyPr lIns="46214" tIns="46214" rIns="46214" bIns="46214" rtlCol="0" anchor="ctr"/>
            <a:lstStyle/>
            <a:p>
              <a:pPr algn="ctr">
                <a:lnSpc>
                  <a:spcPts val="3499"/>
                </a:lnSpc>
              </a:pPr>
              <a:endParaRPr lang="en-GB" noProof="0" dirty="0"/>
            </a:p>
          </p:txBody>
        </p:sp>
      </p:grpSp>
      <p:grpSp>
        <p:nvGrpSpPr>
          <p:cNvPr id="11" name="Group 11"/>
          <p:cNvGrpSpPr/>
          <p:nvPr/>
        </p:nvGrpSpPr>
        <p:grpSpPr>
          <a:xfrm rot="-192509">
            <a:off x="5302228" y="8091500"/>
            <a:ext cx="11098574" cy="4400322"/>
            <a:chOff x="0" y="0"/>
            <a:chExt cx="1924376" cy="76296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24376" cy="762969"/>
            </a:xfrm>
            <a:custGeom>
              <a:avLst/>
              <a:gdLst/>
              <a:ahLst/>
              <a:cxnLst/>
              <a:rect l="l" t="t" r="r" b="b"/>
              <a:pathLst>
                <a:path w="1924376" h="762969">
                  <a:moveTo>
                    <a:pt x="962188" y="0"/>
                  </a:moveTo>
                  <a:cubicBezTo>
                    <a:pt x="430786" y="0"/>
                    <a:pt x="0" y="170797"/>
                    <a:pt x="0" y="381485"/>
                  </a:cubicBezTo>
                  <a:cubicBezTo>
                    <a:pt x="0" y="592173"/>
                    <a:pt x="430786" y="762969"/>
                    <a:pt x="962188" y="762969"/>
                  </a:cubicBezTo>
                  <a:cubicBezTo>
                    <a:pt x="1493590" y="762969"/>
                    <a:pt x="1924376" y="592173"/>
                    <a:pt x="1924376" y="381485"/>
                  </a:cubicBezTo>
                  <a:cubicBezTo>
                    <a:pt x="1924376" y="170797"/>
                    <a:pt x="1493590" y="0"/>
                    <a:pt x="962188" y="0"/>
                  </a:cubicBezTo>
                  <a:close/>
                </a:path>
              </a:pathLst>
            </a:custGeom>
            <a:solidFill>
              <a:srgbClr val="4D8C2A"/>
            </a:solidFill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80410" y="71528"/>
              <a:ext cx="1563555" cy="619913"/>
            </a:xfrm>
            <a:prstGeom prst="rect">
              <a:avLst/>
            </a:prstGeom>
          </p:spPr>
          <p:txBody>
            <a:bodyPr lIns="46214" tIns="46214" rIns="46214" bIns="46214" rtlCol="0" anchor="ctr"/>
            <a:lstStyle/>
            <a:p>
              <a:pPr algn="ctr">
                <a:lnSpc>
                  <a:spcPts val="3499"/>
                </a:lnSpc>
              </a:pPr>
              <a:endParaRPr lang="en-GB" noProof="0" dirty="0"/>
            </a:p>
          </p:txBody>
        </p:sp>
      </p:grpSp>
      <p:grpSp>
        <p:nvGrpSpPr>
          <p:cNvPr id="14" name="Group 14"/>
          <p:cNvGrpSpPr/>
          <p:nvPr/>
        </p:nvGrpSpPr>
        <p:grpSpPr>
          <a:xfrm rot="1174376">
            <a:off x="-1032367" y="9498499"/>
            <a:ext cx="11098574" cy="4185840"/>
            <a:chOff x="0" y="0"/>
            <a:chExt cx="1924376" cy="72578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24376" cy="725781"/>
            </a:xfrm>
            <a:custGeom>
              <a:avLst/>
              <a:gdLst/>
              <a:ahLst/>
              <a:cxnLst/>
              <a:rect l="l" t="t" r="r" b="b"/>
              <a:pathLst>
                <a:path w="1924376" h="725781">
                  <a:moveTo>
                    <a:pt x="962188" y="0"/>
                  </a:moveTo>
                  <a:cubicBezTo>
                    <a:pt x="430786" y="0"/>
                    <a:pt x="0" y="162472"/>
                    <a:pt x="0" y="362890"/>
                  </a:cubicBezTo>
                  <a:cubicBezTo>
                    <a:pt x="0" y="563309"/>
                    <a:pt x="430786" y="725781"/>
                    <a:pt x="962188" y="725781"/>
                  </a:cubicBezTo>
                  <a:cubicBezTo>
                    <a:pt x="1493590" y="725781"/>
                    <a:pt x="1924376" y="563309"/>
                    <a:pt x="1924376" y="362890"/>
                  </a:cubicBezTo>
                  <a:cubicBezTo>
                    <a:pt x="1924376" y="162472"/>
                    <a:pt x="1493590" y="0"/>
                    <a:pt x="962188" y="0"/>
                  </a:cubicBezTo>
                  <a:close/>
                </a:path>
              </a:pathLst>
            </a:custGeom>
            <a:solidFill>
              <a:srgbClr val="689915"/>
            </a:solidFill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80410" y="68042"/>
              <a:ext cx="1563555" cy="589697"/>
            </a:xfrm>
            <a:prstGeom prst="rect">
              <a:avLst/>
            </a:prstGeom>
          </p:spPr>
          <p:txBody>
            <a:bodyPr lIns="46214" tIns="46214" rIns="46214" bIns="46214" rtlCol="0" anchor="ctr"/>
            <a:lstStyle/>
            <a:p>
              <a:pPr algn="ctr">
                <a:lnSpc>
                  <a:spcPts val="3499"/>
                </a:lnSpc>
              </a:pPr>
              <a:endParaRPr lang="en-GB" noProof="0" dirty="0"/>
            </a:p>
          </p:txBody>
        </p:sp>
      </p:grpSp>
      <p:sp>
        <p:nvSpPr>
          <p:cNvPr id="17" name="Freeform 17"/>
          <p:cNvSpPr/>
          <p:nvPr/>
        </p:nvSpPr>
        <p:spPr>
          <a:xfrm>
            <a:off x="0" y="8580689"/>
            <a:ext cx="11430000" cy="2971800"/>
          </a:xfrm>
          <a:custGeom>
            <a:avLst/>
            <a:gdLst/>
            <a:ahLst/>
            <a:cxnLst/>
            <a:rect l="l" t="t" r="r" b="b"/>
            <a:pathLst>
              <a:path w="11430000" h="2971800">
                <a:moveTo>
                  <a:pt x="0" y="0"/>
                </a:moveTo>
                <a:lnTo>
                  <a:pt x="11430000" y="0"/>
                </a:lnTo>
                <a:lnTo>
                  <a:pt x="11430000" y="2971800"/>
                </a:lnTo>
                <a:lnTo>
                  <a:pt x="0" y="2971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noProof="0" dirty="0"/>
          </a:p>
        </p:txBody>
      </p:sp>
      <p:grpSp>
        <p:nvGrpSpPr>
          <p:cNvPr id="18" name="Group 18"/>
          <p:cNvGrpSpPr/>
          <p:nvPr/>
        </p:nvGrpSpPr>
        <p:grpSpPr>
          <a:xfrm>
            <a:off x="1743789" y="2362348"/>
            <a:ext cx="7942421" cy="1195988"/>
            <a:chOff x="0" y="0"/>
            <a:chExt cx="1882648" cy="28349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82648" cy="283493"/>
            </a:xfrm>
            <a:custGeom>
              <a:avLst/>
              <a:gdLst/>
              <a:ahLst/>
              <a:cxnLst/>
              <a:rect l="l" t="t" r="r" b="b"/>
              <a:pathLst>
                <a:path w="1882648" h="283493">
                  <a:moveTo>
                    <a:pt x="38990" y="0"/>
                  </a:moveTo>
                  <a:lnTo>
                    <a:pt x="1843658" y="0"/>
                  </a:lnTo>
                  <a:cubicBezTo>
                    <a:pt x="1865192" y="0"/>
                    <a:pt x="1882648" y="17457"/>
                    <a:pt x="1882648" y="38990"/>
                  </a:cubicBezTo>
                  <a:lnTo>
                    <a:pt x="1882648" y="244503"/>
                  </a:lnTo>
                  <a:cubicBezTo>
                    <a:pt x="1882648" y="266037"/>
                    <a:pt x="1865192" y="283493"/>
                    <a:pt x="1843658" y="283493"/>
                  </a:cubicBezTo>
                  <a:lnTo>
                    <a:pt x="38990" y="283493"/>
                  </a:lnTo>
                  <a:cubicBezTo>
                    <a:pt x="28649" y="283493"/>
                    <a:pt x="18732" y="279386"/>
                    <a:pt x="11420" y="272073"/>
                  </a:cubicBezTo>
                  <a:cubicBezTo>
                    <a:pt x="4108" y="264761"/>
                    <a:pt x="0" y="254844"/>
                    <a:pt x="0" y="244503"/>
                  </a:cubicBezTo>
                  <a:lnTo>
                    <a:pt x="0" y="38990"/>
                  </a:lnTo>
                  <a:cubicBezTo>
                    <a:pt x="0" y="28649"/>
                    <a:pt x="4108" y="18732"/>
                    <a:pt x="11420" y="11420"/>
                  </a:cubicBezTo>
                  <a:cubicBezTo>
                    <a:pt x="18732" y="4108"/>
                    <a:pt x="28649" y="0"/>
                    <a:pt x="38990" y="0"/>
                  </a:cubicBezTo>
                  <a:close/>
                </a:path>
              </a:pathLst>
            </a:custGeom>
            <a:solidFill>
              <a:srgbClr val="00008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1882648" cy="3120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000"/>
                </a:lnSpc>
              </a:pPr>
              <a:r>
                <a:rPr lang="en-GB" sz="5600" b="1" noProof="0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VIEW MY POSTER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8123011" y="283687"/>
            <a:ext cx="3126400" cy="1037676"/>
          </a:xfrm>
          <a:custGeom>
            <a:avLst/>
            <a:gdLst/>
            <a:ahLst/>
            <a:cxnLst/>
            <a:rect l="l" t="t" r="r" b="b"/>
            <a:pathLst>
              <a:path w="3126400" h="1037676">
                <a:moveTo>
                  <a:pt x="0" y="0"/>
                </a:moveTo>
                <a:lnTo>
                  <a:pt x="3126400" y="0"/>
                </a:lnTo>
                <a:lnTo>
                  <a:pt x="3126400" y="1037676"/>
                </a:lnTo>
                <a:lnTo>
                  <a:pt x="0" y="10376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 noProof="0" dirty="0"/>
          </a:p>
        </p:txBody>
      </p:sp>
      <p:sp>
        <p:nvSpPr>
          <p:cNvPr id="22" name="TextBox 22"/>
          <p:cNvSpPr txBox="1"/>
          <p:nvPr/>
        </p:nvSpPr>
        <p:spPr>
          <a:xfrm>
            <a:off x="1188720" y="209074"/>
            <a:ext cx="4526280" cy="593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7"/>
              </a:lnSpc>
            </a:pPr>
            <a:r>
              <a:rPr lang="en-GB" sz="1762" noProof="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Pre-conferences 10 November 2026</a:t>
            </a:r>
          </a:p>
          <a:p>
            <a:pPr algn="l">
              <a:lnSpc>
                <a:spcPts val="2467"/>
              </a:lnSpc>
            </a:pPr>
            <a:r>
              <a:rPr lang="en-GB" sz="1762" noProof="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Main conference 11-13 November 2026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88720" y="1146810"/>
            <a:ext cx="5166360" cy="266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15"/>
              </a:lnSpc>
            </a:pPr>
            <a:r>
              <a:rPr lang="en-GB" sz="1762" noProof="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Euskalduna</a:t>
            </a:r>
            <a:r>
              <a:rPr lang="en-GB" sz="1762" noProof="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Conference Centre Bilbao, Spain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65810" y="3903625"/>
            <a:ext cx="9898380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4"/>
              </a:lnSpc>
            </a:pPr>
            <a:r>
              <a:rPr lang="en-GB" sz="3278" b="1" noProof="0" dirty="0">
                <a:solidFill>
                  <a:srgbClr val="18219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19th European Public Health Conference 2026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925623" y="5791200"/>
            <a:ext cx="3857625" cy="990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2"/>
              </a:lnSpc>
            </a:pPr>
            <a:r>
              <a:rPr lang="en-GB" sz="3269" b="1" noProof="0" dirty="0">
                <a:solidFill>
                  <a:srgbClr val="00008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Let’s connect at #EPH2026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145</Words>
  <Application>Microsoft Office PowerPoint</Application>
  <PresentationFormat>Custom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Montserrat</vt:lpstr>
      <vt:lpstr>Arial</vt:lpstr>
      <vt:lpstr>Montserrat Bold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Attendee and presenter graphic (with photos)</dc:title>
  <cp:lastModifiedBy>Katharina Yacoub</cp:lastModifiedBy>
  <cp:revision>1</cp:revision>
  <dcterms:created xsi:type="dcterms:W3CDTF">2006-08-16T00:00:00Z</dcterms:created>
  <dcterms:modified xsi:type="dcterms:W3CDTF">2026-10-06T10:04:40Z</dcterms:modified>
  <dc:identifier>DAHWwKuCLKo</dc:identifier>
</cp:coreProperties>
</file>