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1" r:id="rId3"/>
    <p:sldId id="258" r:id="rId4"/>
    <p:sldId id="259" r:id="rId5"/>
  </p:sldIdLst>
  <p:sldSz cx="11430000" cy="11430000"/>
  <p:notesSz cx="6858000" cy="9144000"/>
  <p:embeddedFontLst>
    <p:embeddedFont>
      <p:font typeface="Montserrat" panose="00000500000000000000" pitchFamily="2" charset="0"/>
      <p:regular r:id="rId6"/>
    </p:embeddedFont>
    <p:embeddedFont>
      <p:font typeface="Montserrat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A9257276-69F4-4228-93FA-1FDEB23667D2}">
          <p14:sldIdLst>
            <p14:sldId id="260"/>
            <p14:sldId id="261"/>
          </p14:sldIdLst>
        </p14:section>
        <p14:section name="Graphics" id="{C3368DC4-4DB4-4C08-AF45-2593DB735E79}">
          <p14:sldIdLst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192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arina Yacoub" userId="61d55ebe-e613-4e59-b3aa-ac55ce9eca20" providerId="ADAL" clId="{3CE22861-6FDF-4FFF-AE4A-57652211730F}"/>
    <pc:docChg chg="undo custSel addSld delSld modSld modMainMaster addSection modSection">
      <pc:chgData name="Katharina Yacoub" userId="61d55ebe-e613-4e59-b3aa-ac55ce9eca20" providerId="ADAL" clId="{3CE22861-6FDF-4FFF-AE4A-57652211730F}" dt="2026-10-06T10:02:50.522" v="648" actId="790"/>
      <pc:docMkLst>
        <pc:docMk/>
      </pc:docMkLst>
      <pc:sldChg chg="del">
        <pc:chgData name="Katharina Yacoub" userId="61d55ebe-e613-4e59-b3aa-ac55ce9eca20" providerId="ADAL" clId="{3CE22861-6FDF-4FFF-AE4A-57652211730F}" dt="2026-10-06T09:47:11.955" v="0" actId="47"/>
        <pc:sldMkLst>
          <pc:docMk/>
          <pc:sldMk cId="0" sldId="256"/>
        </pc:sldMkLst>
      </pc:sldChg>
      <pc:sldChg chg="del">
        <pc:chgData name="Katharina Yacoub" userId="61d55ebe-e613-4e59-b3aa-ac55ce9eca20" providerId="ADAL" clId="{3CE22861-6FDF-4FFF-AE4A-57652211730F}" dt="2026-10-06T09:47:13.209" v="1" actId="47"/>
        <pc:sldMkLst>
          <pc:docMk/>
          <pc:sldMk cId="0" sldId="257"/>
        </pc:sldMkLst>
      </pc:sldChg>
      <pc:sldChg chg="modSp mod">
        <pc:chgData name="Katharina Yacoub" userId="61d55ebe-e613-4e59-b3aa-ac55ce9eca20" providerId="ADAL" clId="{3CE22861-6FDF-4FFF-AE4A-57652211730F}" dt="2026-10-06T10:02:50.522" v="648" actId="790"/>
        <pc:sldMkLst>
          <pc:docMk/>
          <pc:sldMk cId="0" sldId="258"/>
        </pc:sldMkLst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8"/>
            <ac:spMk id="9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8"/>
            <ac:spMk id="10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8"/>
            <ac:spMk id="16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18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19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22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8"/>
            <ac:spMk id="23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8"/>
            <ac:spMk id="24" creationId="{00000000-0000-0000-0000-000000000000}"/>
          </ac:spMkLst>
        </pc:spChg>
      </pc:sldChg>
      <pc:sldChg chg="modSp mod">
        <pc:chgData name="Katharina Yacoub" userId="61d55ebe-e613-4e59-b3aa-ac55ce9eca20" providerId="ADAL" clId="{3CE22861-6FDF-4FFF-AE4A-57652211730F}" dt="2026-10-06T10:02:50.522" v="648" actId="790"/>
        <pc:sldMkLst>
          <pc:docMk/>
          <pc:sldMk cId="0" sldId="259"/>
        </pc:sldMkLst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9"/>
            <ac:spMk id="7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9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10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13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9"/>
            <ac:spMk id="15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9"/>
            <ac:spMk id="16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k cId="0" sldId="259"/>
            <ac:spMk id="18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20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21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0" sldId="259"/>
            <ac:spMk id="23" creationId="{00000000-0000-0000-0000-000000000000}"/>
          </ac:spMkLst>
        </pc:spChg>
      </pc:sldChg>
      <pc:sldChg chg="del">
        <pc:chgData name="Katharina Yacoub" userId="61d55ebe-e613-4e59-b3aa-ac55ce9eca20" providerId="ADAL" clId="{3CE22861-6FDF-4FFF-AE4A-57652211730F}" dt="2026-10-06T09:47:17.675" v="2" actId="47"/>
        <pc:sldMkLst>
          <pc:docMk/>
          <pc:sldMk cId="0" sldId="260"/>
        </pc:sldMkLst>
      </pc:sldChg>
      <pc:sldChg chg="addSp delSp modSp new mod">
        <pc:chgData name="Katharina Yacoub" userId="61d55ebe-e613-4e59-b3aa-ac55ce9eca20" providerId="ADAL" clId="{3CE22861-6FDF-4FFF-AE4A-57652211730F}" dt="2026-10-06T10:02:50.522" v="648" actId="790"/>
        <pc:sldMkLst>
          <pc:docMk/>
          <pc:sldMk cId="3235653711" sldId="260"/>
        </pc:sldMkLst>
        <pc:spChg chg="del">
          <ac:chgData name="Katharina Yacoub" userId="61d55ebe-e613-4e59-b3aa-ac55ce9eca20" providerId="ADAL" clId="{3CE22861-6FDF-4FFF-AE4A-57652211730F}" dt="2026-10-06T09:47:26.293" v="4" actId="478"/>
          <ac:spMkLst>
            <pc:docMk/>
            <pc:sldMk cId="3235653711" sldId="260"/>
            <ac:spMk id="2" creationId="{971705D0-5E71-F6D0-5348-323780D29287}"/>
          </ac:spMkLst>
        </pc:spChg>
        <pc:spChg chg="del">
          <ac:chgData name="Katharina Yacoub" userId="61d55ebe-e613-4e59-b3aa-ac55ce9eca20" providerId="ADAL" clId="{3CE22861-6FDF-4FFF-AE4A-57652211730F}" dt="2026-10-06T09:47:28.288" v="5" actId="478"/>
          <ac:spMkLst>
            <pc:docMk/>
            <pc:sldMk cId="3235653711" sldId="260"/>
            <ac:spMk id="3" creationId="{AD964907-8D22-021B-A10B-F8D52FCFDD52}"/>
          </ac:spMkLst>
        </pc:spChg>
        <pc:spChg chg="add 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3235653711" sldId="260"/>
            <ac:spMk id="4" creationId="{6409BE3D-D9AB-DC7A-743F-F039200B0620}"/>
          </ac:spMkLst>
        </pc:spChg>
        <pc:spChg chg="add 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3235653711" sldId="260"/>
            <ac:spMk id="6" creationId="{0A2F2DCE-756B-AA6C-5A7A-45A93C67B7A2}"/>
          </ac:spMkLst>
        </pc:spChg>
        <pc:spChg chg="add del mod">
          <ac:chgData name="Katharina Yacoub" userId="61d55ebe-e613-4e59-b3aa-ac55ce9eca20" providerId="ADAL" clId="{3CE22861-6FDF-4FFF-AE4A-57652211730F}" dt="2026-10-06T10:01:01.175" v="637" actId="478"/>
          <ac:spMkLst>
            <pc:docMk/>
            <pc:sldMk cId="3235653711" sldId="260"/>
            <ac:spMk id="8" creationId="{5C118EA7-EECD-700A-3EBC-7777CB8864DA}"/>
          </ac:spMkLst>
        </pc:spChg>
        <pc:picChg chg="add del mod">
          <ac:chgData name="Katharina Yacoub" userId="61d55ebe-e613-4e59-b3aa-ac55ce9eca20" providerId="ADAL" clId="{3CE22861-6FDF-4FFF-AE4A-57652211730F}" dt="2026-10-06T09:58:55.627" v="623" actId="478"/>
          <ac:picMkLst>
            <pc:docMk/>
            <pc:sldMk cId="3235653711" sldId="260"/>
            <ac:picMk id="10" creationId="{537BDA2D-1DBE-834F-FF86-387F2EE9B903}"/>
          </ac:picMkLst>
        </pc:picChg>
        <pc:picChg chg="add mod">
          <ac:chgData name="Katharina Yacoub" userId="61d55ebe-e613-4e59-b3aa-ac55ce9eca20" providerId="ADAL" clId="{3CE22861-6FDF-4FFF-AE4A-57652211730F}" dt="2026-10-06T10:01:16.364" v="642" actId="1076"/>
          <ac:picMkLst>
            <pc:docMk/>
            <pc:sldMk cId="3235653711" sldId="260"/>
            <ac:picMk id="12" creationId="{A1BC2618-8F48-D5CD-B23F-C21F7EBB7A4C}"/>
          </ac:picMkLst>
        </pc:picChg>
      </pc:sldChg>
      <pc:sldChg chg="addSp delSp modSp add mod">
        <pc:chgData name="Katharina Yacoub" userId="61d55ebe-e613-4e59-b3aa-ac55ce9eca20" providerId="ADAL" clId="{3CE22861-6FDF-4FFF-AE4A-57652211730F}" dt="2026-10-06T10:02:50.522" v="648" actId="790"/>
        <pc:sldMkLst>
          <pc:docMk/>
          <pc:sldMk cId="3421457399" sldId="261"/>
        </pc:sldMkLst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3421457399" sldId="261"/>
            <ac:spMk id="4" creationId="{EC21733F-BDDC-58A6-8DFF-B8FC50BA3BF6}"/>
          </ac:spMkLst>
        </pc:spChg>
        <pc:spChg chg="del">
          <ac:chgData name="Katharina Yacoub" userId="61d55ebe-e613-4e59-b3aa-ac55ce9eca20" providerId="ADAL" clId="{3CE22861-6FDF-4FFF-AE4A-57652211730F}" dt="2026-10-06T10:00:53.509" v="635" actId="478"/>
          <ac:spMkLst>
            <pc:docMk/>
            <pc:sldMk cId="3421457399" sldId="261"/>
            <ac:spMk id="6" creationId="{080CFE05-1E2A-0511-2D28-80D86B17FC02}"/>
          </ac:spMkLst>
        </pc:spChg>
        <pc:spChg chg="mod">
          <ac:chgData name="Katharina Yacoub" userId="61d55ebe-e613-4e59-b3aa-ac55ce9eca20" providerId="ADAL" clId="{3CE22861-6FDF-4FFF-AE4A-57652211730F}" dt="2026-10-06T10:02:50.522" v="648" actId="790"/>
          <ac:spMkLst>
            <pc:docMk/>
            <pc:sldMk cId="3421457399" sldId="261"/>
            <ac:spMk id="8" creationId="{B3003251-322B-3B55-A630-3B118664EEA7}"/>
          </ac:spMkLst>
        </pc:spChg>
        <pc:picChg chg="add mod">
          <ac:chgData name="Katharina Yacoub" userId="61d55ebe-e613-4e59-b3aa-ac55ce9eca20" providerId="ADAL" clId="{3CE22861-6FDF-4FFF-AE4A-57652211730F}" dt="2026-10-06T10:01:33.335" v="647" actId="1076"/>
          <ac:picMkLst>
            <pc:docMk/>
            <pc:sldMk cId="3421457399" sldId="261"/>
            <ac:picMk id="3" creationId="{2E2B7332-B614-1FB3-8D49-9A53FA4A30E3}"/>
          </ac:picMkLst>
        </pc:picChg>
        <pc:picChg chg="del">
          <ac:chgData name="Katharina Yacoub" userId="61d55ebe-e613-4e59-b3aa-ac55ce9eca20" providerId="ADAL" clId="{3CE22861-6FDF-4FFF-AE4A-57652211730F}" dt="2026-10-06T10:00:51.705" v="634" actId="478"/>
          <ac:picMkLst>
            <pc:docMk/>
            <pc:sldMk cId="3421457399" sldId="261"/>
            <ac:picMk id="12" creationId="{ED860589-4FCE-A271-AC45-DADDA2398D8D}"/>
          </ac:picMkLst>
        </pc:picChg>
      </pc:sldChg>
      <pc:sldMasterChg chg="modSp modSldLayout">
        <pc:chgData name="Katharina Yacoub" userId="61d55ebe-e613-4e59-b3aa-ac55ce9eca20" providerId="ADAL" clId="{3CE22861-6FDF-4FFF-AE4A-57652211730F}" dt="2026-10-06T10:00:17.563" v="632"/>
        <pc:sldMasterMkLst>
          <pc:docMk/>
          <pc:sldMasterMk cId="0" sldId="2147483648"/>
        </pc:sldMasterMkLst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0:17.563" v="632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49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1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2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3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6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7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Katharina Yacoub" userId="61d55ebe-e613-4e59-b3aa-ac55ce9eca20" providerId="ADAL" clId="{3CE22861-6FDF-4FFF-AE4A-57652211730F}" dt="2026-10-06T10:00:17.563" v="632"/>
          <pc:sldLayoutMkLst>
            <pc:docMk/>
            <pc:sldMasterMk cId="0" sldId="2147483648"/>
            <pc:sldLayoutMk cId="0" sldId="2147483659"/>
          </pc:sldLayoutMkLst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Katharina Yacoub" userId="61d55ebe-e613-4e59-b3aa-ac55ce9eca20" providerId="ADAL" clId="{3CE22861-6FDF-4FFF-AE4A-57652211730F}" dt="2026-10-06T10:00:17.563" v="632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09BE3D-D9AB-DC7A-743F-F039200B0620}"/>
              </a:ext>
            </a:extLst>
          </p:cNvPr>
          <p:cNvSpPr txBox="1"/>
          <p:nvPr/>
        </p:nvSpPr>
        <p:spPr>
          <a:xfrm>
            <a:off x="228600" y="145179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/>
              <a:t>Instructions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F2DCE-756B-AA6C-5A7A-45A93C67B7A2}"/>
              </a:ext>
            </a:extLst>
          </p:cNvPr>
          <p:cNvSpPr txBox="1"/>
          <p:nvPr/>
        </p:nvSpPr>
        <p:spPr>
          <a:xfrm>
            <a:off x="499872" y="1295401"/>
            <a:ext cx="10091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37" indent="-514337">
              <a:buAutoNum type="arabicPeriod"/>
            </a:pPr>
            <a:r>
              <a:rPr lang="en-GB" sz="3200" b="1" noProof="0" dirty="0"/>
              <a:t>Add your photo: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Click on the frame twice (until you see two boxes).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In the top menu, go to the tab “Picture Format”.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On the top left, click on the icon that has an arrow on the image. 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Then click on “This Device”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Choose your photo and insert it.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BC2618-8F48-D5CD-B23F-C21F7EBB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84" y="5029200"/>
            <a:ext cx="10446217" cy="60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5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F4C1-9830-52ED-4D2C-A139AB12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21733F-BDDC-58A6-8DFF-B8FC50BA3BF6}"/>
              </a:ext>
            </a:extLst>
          </p:cNvPr>
          <p:cNvSpPr txBox="1"/>
          <p:nvPr/>
        </p:nvSpPr>
        <p:spPr>
          <a:xfrm>
            <a:off x="228600" y="145179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/>
              <a:t>Instructions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03251-322B-3B55-A630-3B118664EEA7}"/>
              </a:ext>
            </a:extLst>
          </p:cNvPr>
          <p:cNvSpPr txBox="1"/>
          <p:nvPr/>
        </p:nvSpPr>
        <p:spPr>
          <a:xfrm>
            <a:off x="228600" y="1066800"/>
            <a:ext cx="98694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37" indent="-514337">
              <a:buFont typeface="+mj-lt"/>
              <a:buAutoNum type="arabicPeriod" startAt="2"/>
            </a:pPr>
            <a:r>
              <a:rPr lang="en-GB" sz="3200" b="1" noProof="0" dirty="0"/>
              <a:t>Save as image (not PPT):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Go to File – Save As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In the document type options, choose “JPEG File Interchange Format”.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Once you click on save it will then ask you if you want to save all slide or just this one. Choose the option you want.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B7332-B614-1FB3-8D49-9A53FA4A3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4" y="5299426"/>
            <a:ext cx="10634191" cy="509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5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11430000"/>
          </a:xfrm>
          <a:custGeom>
            <a:avLst/>
            <a:gdLst/>
            <a:ahLst/>
            <a:cxnLst/>
            <a:rect l="l" t="t" r="r" b="b"/>
            <a:pathLst>
              <a:path w="11430000" h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527770" y="4753098"/>
            <a:ext cx="3535405" cy="3156910"/>
            <a:chOff x="149860" y="501650"/>
            <a:chExt cx="12882880" cy="11503660"/>
          </a:xfrm>
        </p:grpSpPr>
        <p:sp>
          <p:nvSpPr>
            <p:cNvPr id="4" name="Freeform 4"/>
            <p:cNvSpPr/>
            <p:nvPr/>
          </p:nvSpPr>
          <p:spPr>
            <a:xfrm>
              <a:off x="58739" y="143053"/>
              <a:ext cx="12316278" cy="11101274"/>
            </a:xfrm>
            <a:custGeom>
              <a:avLst/>
              <a:gdLst/>
              <a:ahLst/>
              <a:cxnLst/>
              <a:rect l="l" t="t" r="r" b="b"/>
              <a:pathLst>
                <a:path w="12316278" h="11101274">
                  <a:moveTo>
                    <a:pt x="11278551" y="2140407"/>
                  </a:moveTo>
                  <a:cubicBezTo>
                    <a:pt x="10477181" y="1179017"/>
                    <a:pt x="9298621" y="587197"/>
                    <a:pt x="8080691" y="297637"/>
                  </a:cubicBezTo>
                  <a:cubicBezTo>
                    <a:pt x="6862761" y="8077"/>
                    <a:pt x="5587681" y="-143053"/>
                    <a:pt x="4392611" y="187147"/>
                  </a:cubicBezTo>
                  <a:lnTo>
                    <a:pt x="4393881" y="187147"/>
                  </a:lnTo>
                  <a:cubicBezTo>
                    <a:pt x="2302191" y="606247"/>
                    <a:pt x="543241" y="2215337"/>
                    <a:pt x="121601" y="4263847"/>
                  </a:cubicBezTo>
                  <a:cubicBezTo>
                    <a:pt x="-58739" y="5141417"/>
                    <a:pt x="-25719" y="6054547"/>
                    <a:pt x="136841" y="6934657"/>
                  </a:cubicBezTo>
                  <a:cubicBezTo>
                    <a:pt x="320991" y="7934147"/>
                    <a:pt x="688021" y="8934907"/>
                    <a:pt x="1397951" y="9662617"/>
                  </a:cubicBezTo>
                  <a:cubicBezTo>
                    <a:pt x="2181541" y="10467797"/>
                    <a:pt x="3304221" y="10861497"/>
                    <a:pt x="4416741" y="11020247"/>
                  </a:cubicBezTo>
                  <a:cubicBezTo>
                    <a:pt x="6808151" y="11360607"/>
                    <a:pt x="9421811" y="10630357"/>
                    <a:pt x="10996611" y="8797747"/>
                  </a:cubicBezTo>
                  <a:cubicBezTo>
                    <a:pt x="12571410" y="6965137"/>
                    <a:pt x="12824141" y="3995877"/>
                    <a:pt x="11278551" y="2140407"/>
                  </a:cubicBezTo>
                  <a:close/>
                </a:path>
              </a:pathLst>
            </a:custGeom>
            <a:blipFill>
              <a:blip r:embed="rId3"/>
              <a:stretch>
                <a:fillRect l="-68014" t="-1288" r="-71661" b="-2336"/>
              </a:stretch>
            </a:blipFill>
            <a:ln w="38100" cap="sq">
              <a:solidFill>
                <a:srgbClr val="689915"/>
              </a:solidFill>
              <a:prstDash val="solid"/>
              <a:miter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143750" cy="1790700"/>
          </a:xfrm>
          <a:custGeom>
            <a:avLst/>
            <a:gdLst/>
            <a:ahLst/>
            <a:cxnLst/>
            <a:rect l="l" t="t" r="r" b="b"/>
            <a:pathLst>
              <a:path w="7143750" h="1790700">
                <a:moveTo>
                  <a:pt x="0" y="0"/>
                </a:moveTo>
                <a:lnTo>
                  <a:pt x="7143750" y="0"/>
                </a:lnTo>
                <a:lnTo>
                  <a:pt x="7143750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6" name="Freeform 6"/>
          <p:cNvSpPr/>
          <p:nvPr/>
        </p:nvSpPr>
        <p:spPr>
          <a:xfrm>
            <a:off x="533402" y="171452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7" name="Freeform 7"/>
          <p:cNvSpPr/>
          <p:nvPr/>
        </p:nvSpPr>
        <p:spPr>
          <a:xfrm>
            <a:off x="533402" y="1066802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8" name="Group 8"/>
          <p:cNvGrpSpPr/>
          <p:nvPr/>
        </p:nvGrpSpPr>
        <p:grpSpPr>
          <a:xfrm rot="72286">
            <a:off x="-2291861" y="8174170"/>
            <a:ext cx="15628208" cy="6775688"/>
            <a:chOff x="0" y="0"/>
            <a:chExt cx="2709767" cy="11748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767" cy="1174833"/>
            </a:xfrm>
            <a:custGeom>
              <a:avLst/>
              <a:gdLst/>
              <a:ahLst/>
              <a:cxnLst/>
              <a:rect l="l" t="t" r="r" b="b"/>
              <a:pathLst>
                <a:path w="2709767" h="1174833">
                  <a:moveTo>
                    <a:pt x="1354883" y="0"/>
                  </a:moveTo>
                  <a:cubicBezTo>
                    <a:pt x="606602" y="0"/>
                    <a:pt x="0" y="262995"/>
                    <a:pt x="0" y="587417"/>
                  </a:cubicBezTo>
                  <a:cubicBezTo>
                    <a:pt x="0" y="911838"/>
                    <a:pt x="606602" y="1174833"/>
                    <a:pt x="1354883" y="1174833"/>
                  </a:cubicBezTo>
                  <a:cubicBezTo>
                    <a:pt x="2103165" y="1174833"/>
                    <a:pt x="2709767" y="911838"/>
                    <a:pt x="2709767" y="587417"/>
                  </a:cubicBezTo>
                  <a:cubicBezTo>
                    <a:pt x="2709767" y="262995"/>
                    <a:pt x="2103165" y="0"/>
                    <a:pt x="1354883" y="0"/>
                  </a:cubicBezTo>
                  <a:close/>
                </a:path>
              </a:pathLst>
            </a:custGeom>
            <a:solidFill>
              <a:srgbClr val="7AA93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4041" y="110141"/>
              <a:ext cx="2201685" cy="954552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 rot="-192509">
            <a:off x="5302228" y="8091500"/>
            <a:ext cx="11098574" cy="4400322"/>
            <a:chOff x="0" y="0"/>
            <a:chExt cx="1924376" cy="7629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4376" cy="762969"/>
            </a:xfrm>
            <a:custGeom>
              <a:avLst/>
              <a:gdLst/>
              <a:ahLst/>
              <a:cxnLst/>
              <a:rect l="l" t="t" r="r" b="b"/>
              <a:pathLst>
                <a:path w="1924376" h="762969">
                  <a:moveTo>
                    <a:pt x="962188" y="0"/>
                  </a:moveTo>
                  <a:cubicBezTo>
                    <a:pt x="430786" y="0"/>
                    <a:pt x="0" y="170797"/>
                    <a:pt x="0" y="381485"/>
                  </a:cubicBezTo>
                  <a:cubicBezTo>
                    <a:pt x="0" y="592173"/>
                    <a:pt x="430786" y="762969"/>
                    <a:pt x="962188" y="762969"/>
                  </a:cubicBezTo>
                  <a:cubicBezTo>
                    <a:pt x="1493590" y="762969"/>
                    <a:pt x="1924376" y="592173"/>
                    <a:pt x="1924376" y="381485"/>
                  </a:cubicBezTo>
                  <a:cubicBezTo>
                    <a:pt x="1924376" y="170797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4D8C2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0410" y="71528"/>
              <a:ext cx="1563555" cy="619913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1174376">
            <a:off x="-1032367" y="9498499"/>
            <a:ext cx="11098574" cy="4185840"/>
            <a:chOff x="0" y="0"/>
            <a:chExt cx="1924376" cy="72578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24376" cy="725781"/>
            </a:xfrm>
            <a:custGeom>
              <a:avLst/>
              <a:gdLst/>
              <a:ahLst/>
              <a:cxnLst/>
              <a:rect l="l" t="t" r="r" b="b"/>
              <a:pathLst>
                <a:path w="1924376" h="725781">
                  <a:moveTo>
                    <a:pt x="962188" y="0"/>
                  </a:moveTo>
                  <a:cubicBezTo>
                    <a:pt x="430786" y="0"/>
                    <a:pt x="0" y="162472"/>
                    <a:pt x="0" y="362890"/>
                  </a:cubicBezTo>
                  <a:cubicBezTo>
                    <a:pt x="0" y="563309"/>
                    <a:pt x="430786" y="725781"/>
                    <a:pt x="962188" y="725781"/>
                  </a:cubicBezTo>
                  <a:cubicBezTo>
                    <a:pt x="1493590" y="725781"/>
                    <a:pt x="1924376" y="563309"/>
                    <a:pt x="1924376" y="362890"/>
                  </a:cubicBezTo>
                  <a:cubicBezTo>
                    <a:pt x="1924376" y="162472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689915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0410" y="68042"/>
              <a:ext cx="1563555" cy="589697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8580689"/>
            <a:ext cx="11430000" cy="2971800"/>
          </a:xfrm>
          <a:custGeom>
            <a:avLst/>
            <a:gdLst/>
            <a:ahLst/>
            <a:cxnLst/>
            <a:rect l="l" t="t" r="r" b="b"/>
            <a:pathLst>
              <a:path w="11430000" h="2971800">
                <a:moveTo>
                  <a:pt x="0" y="0"/>
                </a:moveTo>
                <a:lnTo>
                  <a:pt x="11430000" y="0"/>
                </a:lnTo>
                <a:lnTo>
                  <a:pt x="11430000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18" name="TextBox 18"/>
          <p:cNvSpPr txBox="1"/>
          <p:nvPr/>
        </p:nvSpPr>
        <p:spPr>
          <a:xfrm>
            <a:off x="1188720" y="209074"/>
            <a:ext cx="4320540" cy="61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Pre-conferences 10 November 2026</a:t>
            </a:r>
          </a:p>
          <a:p>
            <a:pPr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 conference 11-13 November 2026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8720" y="1146810"/>
            <a:ext cx="5166360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5"/>
              </a:lnSpc>
            </a:pPr>
            <a:r>
              <a:rPr lang="en-GB" sz="1762" noProof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Euskalduna</a:t>
            </a: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Conference Centre Bilbao, Spain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5810" y="3708144"/>
            <a:ext cx="989838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4"/>
              </a:lnSpc>
            </a:pPr>
            <a:r>
              <a:rPr lang="en-GB" sz="3278" b="1" noProof="0" dirty="0">
                <a:solidFill>
                  <a:srgbClr val="1821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19th European Public Health Conference 2026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15000" y="4482317"/>
            <a:ext cx="4572000" cy="3017520"/>
          </a:xfrm>
          <a:custGeom>
            <a:avLst/>
            <a:gdLst/>
            <a:ahLst/>
            <a:cxnLst/>
            <a:rect l="l" t="t" r="r" b="b"/>
            <a:pathLst>
              <a:path w="4572000" h="3017520">
                <a:moveTo>
                  <a:pt x="0" y="0"/>
                </a:moveTo>
                <a:lnTo>
                  <a:pt x="4572000" y="0"/>
                </a:lnTo>
                <a:lnTo>
                  <a:pt x="4572000" y="3017520"/>
                </a:lnTo>
                <a:lnTo>
                  <a:pt x="0" y="30175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22" name="TextBox 22"/>
          <p:cNvSpPr txBox="1"/>
          <p:nvPr/>
        </p:nvSpPr>
        <p:spPr>
          <a:xfrm rot="-787891">
            <a:off x="6497508" y="5514386"/>
            <a:ext cx="3121286" cy="1052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78"/>
              </a:lnSpc>
            </a:pPr>
            <a:r>
              <a:rPr lang="en-GB" sz="3481" b="1" noProof="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connect</a:t>
            </a:r>
          </a:p>
          <a:p>
            <a:pPr>
              <a:lnSpc>
                <a:spcPts val="4178"/>
              </a:lnSpc>
            </a:pPr>
            <a:r>
              <a:rPr lang="en-GB" sz="3481" b="1" noProof="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 #EPH2026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5810" y="2403286"/>
            <a:ext cx="9898380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GB" sz="5600" b="1" noProof="0" dirty="0">
                <a:solidFill>
                  <a:srgbClr val="1821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I’M ATTENDING</a:t>
            </a:r>
          </a:p>
        </p:txBody>
      </p:sp>
      <p:sp>
        <p:nvSpPr>
          <p:cNvPr id="24" name="Freeform 24"/>
          <p:cNvSpPr/>
          <p:nvPr/>
        </p:nvSpPr>
        <p:spPr>
          <a:xfrm>
            <a:off x="8123011" y="283687"/>
            <a:ext cx="3126400" cy="1037676"/>
          </a:xfrm>
          <a:custGeom>
            <a:avLst/>
            <a:gdLst/>
            <a:ahLst/>
            <a:cxnLst/>
            <a:rect l="l" t="t" r="r" b="b"/>
            <a:pathLst>
              <a:path w="3126400" h="1037676">
                <a:moveTo>
                  <a:pt x="0" y="0"/>
                </a:moveTo>
                <a:lnTo>
                  <a:pt x="3126400" y="0"/>
                </a:lnTo>
                <a:lnTo>
                  <a:pt x="3126400" y="1037676"/>
                </a:lnTo>
                <a:lnTo>
                  <a:pt x="0" y="1037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11430000"/>
          </a:xfrm>
          <a:custGeom>
            <a:avLst/>
            <a:gdLst/>
            <a:ahLst/>
            <a:cxnLst/>
            <a:rect l="l" t="t" r="r" b="b"/>
            <a:pathLst>
              <a:path w="11430000" h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527770" y="4753098"/>
            <a:ext cx="3535405" cy="3156910"/>
            <a:chOff x="149860" y="501650"/>
            <a:chExt cx="12882880" cy="11503660"/>
          </a:xfrm>
        </p:grpSpPr>
        <p:sp>
          <p:nvSpPr>
            <p:cNvPr id="4" name="Freeform 4"/>
            <p:cNvSpPr/>
            <p:nvPr/>
          </p:nvSpPr>
          <p:spPr>
            <a:xfrm>
              <a:off x="58739" y="143053"/>
              <a:ext cx="12316278" cy="11101274"/>
            </a:xfrm>
            <a:custGeom>
              <a:avLst/>
              <a:gdLst/>
              <a:ahLst/>
              <a:cxnLst/>
              <a:rect l="l" t="t" r="r" b="b"/>
              <a:pathLst>
                <a:path w="12316278" h="11101274">
                  <a:moveTo>
                    <a:pt x="11278551" y="2140407"/>
                  </a:moveTo>
                  <a:cubicBezTo>
                    <a:pt x="10477181" y="1179017"/>
                    <a:pt x="9298621" y="587197"/>
                    <a:pt x="8080691" y="297637"/>
                  </a:cubicBezTo>
                  <a:cubicBezTo>
                    <a:pt x="6862761" y="8077"/>
                    <a:pt x="5587681" y="-143053"/>
                    <a:pt x="4392611" y="187147"/>
                  </a:cubicBezTo>
                  <a:lnTo>
                    <a:pt x="4393881" y="187147"/>
                  </a:lnTo>
                  <a:cubicBezTo>
                    <a:pt x="2302191" y="606247"/>
                    <a:pt x="543241" y="2215337"/>
                    <a:pt x="121601" y="4263847"/>
                  </a:cubicBezTo>
                  <a:cubicBezTo>
                    <a:pt x="-58739" y="5141417"/>
                    <a:pt x="-25719" y="6054547"/>
                    <a:pt x="136841" y="6934657"/>
                  </a:cubicBezTo>
                  <a:cubicBezTo>
                    <a:pt x="320991" y="7934147"/>
                    <a:pt x="688021" y="8934907"/>
                    <a:pt x="1397951" y="9662617"/>
                  </a:cubicBezTo>
                  <a:cubicBezTo>
                    <a:pt x="2181541" y="10467797"/>
                    <a:pt x="3304221" y="10861497"/>
                    <a:pt x="4416741" y="11020247"/>
                  </a:cubicBezTo>
                  <a:cubicBezTo>
                    <a:pt x="6808151" y="11360607"/>
                    <a:pt x="9421811" y="10630357"/>
                    <a:pt x="10996611" y="8797747"/>
                  </a:cubicBezTo>
                  <a:cubicBezTo>
                    <a:pt x="12571410" y="6965137"/>
                    <a:pt x="12824141" y="3995877"/>
                    <a:pt x="11278551" y="2140407"/>
                  </a:cubicBezTo>
                  <a:close/>
                </a:path>
              </a:pathLst>
            </a:custGeom>
            <a:blipFill>
              <a:blip r:embed="rId3"/>
              <a:stretch>
                <a:fillRect l="-68014" t="-1288" r="-71661" b="-2336"/>
              </a:stretch>
            </a:blipFill>
            <a:ln w="38100" cap="sq">
              <a:solidFill>
                <a:srgbClr val="689915"/>
              </a:solidFill>
              <a:prstDash val="solid"/>
              <a:miter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143750" cy="1790700"/>
          </a:xfrm>
          <a:custGeom>
            <a:avLst/>
            <a:gdLst/>
            <a:ahLst/>
            <a:cxnLst/>
            <a:rect l="l" t="t" r="r" b="b"/>
            <a:pathLst>
              <a:path w="7143750" h="1790700">
                <a:moveTo>
                  <a:pt x="0" y="0"/>
                </a:moveTo>
                <a:lnTo>
                  <a:pt x="7143750" y="0"/>
                </a:lnTo>
                <a:lnTo>
                  <a:pt x="7143750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6" name="Freeform 6"/>
          <p:cNvSpPr/>
          <p:nvPr/>
        </p:nvSpPr>
        <p:spPr>
          <a:xfrm>
            <a:off x="533402" y="171452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7" name="Freeform 7"/>
          <p:cNvSpPr/>
          <p:nvPr/>
        </p:nvSpPr>
        <p:spPr>
          <a:xfrm>
            <a:off x="533402" y="1066802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8" name="Group 8"/>
          <p:cNvGrpSpPr/>
          <p:nvPr/>
        </p:nvGrpSpPr>
        <p:grpSpPr>
          <a:xfrm rot="72286">
            <a:off x="-2291861" y="8174170"/>
            <a:ext cx="15628208" cy="6775688"/>
            <a:chOff x="0" y="0"/>
            <a:chExt cx="2709767" cy="11748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767" cy="1174833"/>
            </a:xfrm>
            <a:custGeom>
              <a:avLst/>
              <a:gdLst/>
              <a:ahLst/>
              <a:cxnLst/>
              <a:rect l="l" t="t" r="r" b="b"/>
              <a:pathLst>
                <a:path w="2709767" h="1174833">
                  <a:moveTo>
                    <a:pt x="1354883" y="0"/>
                  </a:moveTo>
                  <a:cubicBezTo>
                    <a:pt x="606602" y="0"/>
                    <a:pt x="0" y="262995"/>
                    <a:pt x="0" y="587417"/>
                  </a:cubicBezTo>
                  <a:cubicBezTo>
                    <a:pt x="0" y="911838"/>
                    <a:pt x="606602" y="1174833"/>
                    <a:pt x="1354883" y="1174833"/>
                  </a:cubicBezTo>
                  <a:cubicBezTo>
                    <a:pt x="2103165" y="1174833"/>
                    <a:pt x="2709767" y="911838"/>
                    <a:pt x="2709767" y="587417"/>
                  </a:cubicBezTo>
                  <a:cubicBezTo>
                    <a:pt x="2709767" y="262995"/>
                    <a:pt x="2103165" y="0"/>
                    <a:pt x="1354883" y="0"/>
                  </a:cubicBezTo>
                  <a:close/>
                </a:path>
              </a:pathLst>
            </a:custGeom>
            <a:solidFill>
              <a:srgbClr val="7AA93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4041" y="110141"/>
              <a:ext cx="2201685" cy="954552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 rot="-192509">
            <a:off x="5302228" y="8091500"/>
            <a:ext cx="11098574" cy="4400322"/>
            <a:chOff x="0" y="0"/>
            <a:chExt cx="1924376" cy="7629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4376" cy="762969"/>
            </a:xfrm>
            <a:custGeom>
              <a:avLst/>
              <a:gdLst/>
              <a:ahLst/>
              <a:cxnLst/>
              <a:rect l="l" t="t" r="r" b="b"/>
              <a:pathLst>
                <a:path w="1924376" h="762969">
                  <a:moveTo>
                    <a:pt x="962188" y="0"/>
                  </a:moveTo>
                  <a:cubicBezTo>
                    <a:pt x="430786" y="0"/>
                    <a:pt x="0" y="170797"/>
                    <a:pt x="0" y="381485"/>
                  </a:cubicBezTo>
                  <a:cubicBezTo>
                    <a:pt x="0" y="592173"/>
                    <a:pt x="430786" y="762969"/>
                    <a:pt x="962188" y="762969"/>
                  </a:cubicBezTo>
                  <a:cubicBezTo>
                    <a:pt x="1493590" y="762969"/>
                    <a:pt x="1924376" y="592173"/>
                    <a:pt x="1924376" y="381485"/>
                  </a:cubicBezTo>
                  <a:cubicBezTo>
                    <a:pt x="1924376" y="170797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4D8C2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0410" y="71528"/>
              <a:ext cx="1563555" cy="619913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1174376">
            <a:off x="-1032367" y="9498499"/>
            <a:ext cx="11098574" cy="4185840"/>
            <a:chOff x="0" y="0"/>
            <a:chExt cx="1924376" cy="72578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24376" cy="725781"/>
            </a:xfrm>
            <a:custGeom>
              <a:avLst/>
              <a:gdLst/>
              <a:ahLst/>
              <a:cxnLst/>
              <a:rect l="l" t="t" r="r" b="b"/>
              <a:pathLst>
                <a:path w="1924376" h="725781">
                  <a:moveTo>
                    <a:pt x="962188" y="0"/>
                  </a:moveTo>
                  <a:cubicBezTo>
                    <a:pt x="430786" y="0"/>
                    <a:pt x="0" y="162472"/>
                    <a:pt x="0" y="362890"/>
                  </a:cubicBezTo>
                  <a:cubicBezTo>
                    <a:pt x="0" y="563309"/>
                    <a:pt x="430786" y="725781"/>
                    <a:pt x="962188" y="725781"/>
                  </a:cubicBezTo>
                  <a:cubicBezTo>
                    <a:pt x="1493590" y="725781"/>
                    <a:pt x="1924376" y="563309"/>
                    <a:pt x="1924376" y="362890"/>
                  </a:cubicBezTo>
                  <a:cubicBezTo>
                    <a:pt x="1924376" y="162472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689915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0410" y="68042"/>
              <a:ext cx="1563555" cy="589697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8580689"/>
            <a:ext cx="11430000" cy="2971800"/>
          </a:xfrm>
          <a:custGeom>
            <a:avLst/>
            <a:gdLst/>
            <a:ahLst/>
            <a:cxnLst/>
            <a:rect l="l" t="t" r="r" b="b"/>
            <a:pathLst>
              <a:path w="11430000" h="2971800">
                <a:moveTo>
                  <a:pt x="0" y="0"/>
                </a:moveTo>
                <a:lnTo>
                  <a:pt x="11430000" y="0"/>
                </a:lnTo>
                <a:lnTo>
                  <a:pt x="11430000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18" name="TextBox 18"/>
          <p:cNvSpPr txBox="1"/>
          <p:nvPr/>
        </p:nvSpPr>
        <p:spPr>
          <a:xfrm>
            <a:off x="1188720" y="209074"/>
            <a:ext cx="4320540" cy="61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Pre-conferences 10 November 2026</a:t>
            </a:r>
          </a:p>
          <a:p>
            <a:pPr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 conference 11-13 November 2026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8720" y="1146810"/>
            <a:ext cx="5166360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5"/>
              </a:lnSpc>
            </a:pPr>
            <a:r>
              <a:rPr lang="en-GB" sz="1762" noProof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Euskalduna</a:t>
            </a: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Conference Centre Bilbao, Spain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5810" y="3708144"/>
            <a:ext cx="989838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4"/>
              </a:lnSpc>
            </a:pPr>
            <a:r>
              <a:rPr lang="en-GB" sz="3278" b="1" noProof="0" dirty="0">
                <a:solidFill>
                  <a:srgbClr val="1821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19th European Public Health Conference 2026</a:t>
            </a:r>
          </a:p>
        </p:txBody>
      </p:sp>
      <p:sp>
        <p:nvSpPr>
          <p:cNvPr id="21" name="Freeform 21"/>
          <p:cNvSpPr/>
          <p:nvPr/>
        </p:nvSpPr>
        <p:spPr>
          <a:xfrm>
            <a:off x="5715000" y="4482317"/>
            <a:ext cx="4572000" cy="3017520"/>
          </a:xfrm>
          <a:custGeom>
            <a:avLst/>
            <a:gdLst/>
            <a:ahLst/>
            <a:cxnLst/>
            <a:rect l="l" t="t" r="r" b="b"/>
            <a:pathLst>
              <a:path w="4572000" h="3017520">
                <a:moveTo>
                  <a:pt x="0" y="0"/>
                </a:moveTo>
                <a:lnTo>
                  <a:pt x="4572000" y="0"/>
                </a:lnTo>
                <a:lnTo>
                  <a:pt x="4572000" y="3017520"/>
                </a:lnTo>
                <a:lnTo>
                  <a:pt x="0" y="30175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22" name="TextBox 22"/>
          <p:cNvSpPr txBox="1"/>
          <p:nvPr/>
        </p:nvSpPr>
        <p:spPr>
          <a:xfrm rot="-787891">
            <a:off x="6497508" y="5514386"/>
            <a:ext cx="3121286" cy="1052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78"/>
              </a:lnSpc>
            </a:pPr>
            <a:r>
              <a:rPr lang="en-GB" sz="3481" b="1" noProof="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connect</a:t>
            </a:r>
          </a:p>
          <a:p>
            <a:pPr>
              <a:lnSpc>
                <a:spcPts val="4178"/>
              </a:lnSpc>
            </a:pPr>
            <a:r>
              <a:rPr lang="en-GB" sz="3481" b="1" noProof="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 #EPH2026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5810" y="2403286"/>
            <a:ext cx="9898380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GB" sz="5600" b="1" noProof="0" dirty="0">
                <a:solidFill>
                  <a:srgbClr val="1821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WE’RE ATTENDING</a:t>
            </a:r>
          </a:p>
        </p:txBody>
      </p:sp>
      <p:sp>
        <p:nvSpPr>
          <p:cNvPr id="24" name="Freeform 24"/>
          <p:cNvSpPr/>
          <p:nvPr/>
        </p:nvSpPr>
        <p:spPr>
          <a:xfrm>
            <a:off x="8123011" y="283687"/>
            <a:ext cx="3126400" cy="1037676"/>
          </a:xfrm>
          <a:custGeom>
            <a:avLst/>
            <a:gdLst/>
            <a:ahLst/>
            <a:cxnLst/>
            <a:rect l="l" t="t" r="r" b="b"/>
            <a:pathLst>
              <a:path w="3126400" h="1037676">
                <a:moveTo>
                  <a:pt x="0" y="0"/>
                </a:moveTo>
                <a:lnTo>
                  <a:pt x="3126400" y="0"/>
                </a:lnTo>
                <a:lnTo>
                  <a:pt x="3126400" y="1037676"/>
                </a:lnTo>
                <a:lnTo>
                  <a:pt x="0" y="10376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172</Words>
  <Application>Microsoft Office PowerPoint</Application>
  <PresentationFormat>Custom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Montserrat</vt:lpstr>
      <vt:lpstr>Montserrat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Attendee and presenter graphic (with photos)</dc:title>
  <cp:lastModifiedBy>Katharina Yacoub</cp:lastModifiedBy>
  <cp:revision>1</cp:revision>
  <dcterms:created xsi:type="dcterms:W3CDTF">2006-08-16T00:00:00Z</dcterms:created>
  <dcterms:modified xsi:type="dcterms:W3CDTF">2026-10-06T10:02:52Z</dcterms:modified>
  <dc:identifier>DAHWwKuCLKo</dc:identifier>
</cp:coreProperties>
</file>